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CC159F-4878-45E1-81E2-62833CF2B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F9B8A8A-4A50-4F87-990D-79AB9E995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4BE054-E887-4B15-995D-A785D48AA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161CBE-0016-45BB-ADDF-C69D95005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0557A0-FC76-4EB5-B784-FBBF2387F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74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6B399-6700-402E-93D1-7BDB3934C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75D9BF-4D72-4F46-BCF5-970B4C602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B9F092-E086-44D0-A01E-735CA37FB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028186-157E-46F0-8D30-756669F5B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601F93-882D-4240-99EC-8C734FA2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55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9DEDE1B-3D9E-4448-836E-DE4A550455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F2458B-D7D0-426D-A878-B39FD8337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4AB64A-5D36-4960-AFE1-5EE8E50E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CDB1A5-BFBD-4A87-AE72-F1EEE50C2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2F3210-CF18-4459-A9D4-435CCB919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53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95B23D-661B-4FCF-AB9D-EF7251ADE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6A5062-EA9B-4441-A40E-ED38BF3A5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A22AC2-D4B5-42A2-A8BE-E092A9533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2EAD59-526E-443C-8DD4-8C49B2E64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0508ED-AAB2-410A-845F-6199AE20D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63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6EDA2B-97DF-4E20-9758-968BDB48D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D811B9-805B-4FD6-9B95-CB5543F15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DA079-4354-4661-848D-09880197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45377-A0D5-4FD7-829E-D56985566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6E72F6-1379-4393-A3DC-9DF4C7E4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38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17671-7E9C-426D-9745-2E1BC25BA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2CA6F2-8268-4D1F-A5AA-BD168A74F8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E3EA30A-4927-4E76-87F7-B7C00438E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D546BD-E4DC-46A3-8F19-D0A9C0921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AE5190-CD0C-40FF-B0A6-8D8C6262C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189DD1-4DC1-45F6-845C-2000211B8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46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03CF28-3E1E-4E89-A280-D49FAB688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72FA6E-3049-4669-BA75-22D20BE3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FCC572-80E1-4052-A1FE-9B16C978D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2ABD0C0-65DB-4A0D-B88C-D768B2499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C4D3196-6E05-4017-B790-7F746847A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88F509C-8EF7-490A-87CF-E4FFA9038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3BD4490-6DE1-4402-B1B0-42E64DFDD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1DA846-5FEB-4E80-9659-14DA7980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99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7CFA11-3856-43B3-9C13-C85A0FA8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D4A09E-113D-4C7D-9230-092BAB649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98B44E-5F0C-48F5-B59C-6CFAD00AE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D0B71A-4255-4A2D-AC5D-E8F737677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91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1B968F0-1706-4B46-9561-D55BB25A5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E7F2BEE-6D58-4C1D-9B0A-6120884D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6501F4-7220-4812-9EA1-E02D5857D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17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7934B-A661-4CF2-8DFA-B4E2AB10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B987F4-E910-45E2-9994-5DAF180D3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F3D845-813C-4C90-AE93-B479FE8F7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3C8771-01CF-4105-A5B2-603C3672A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3274EF-AAF0-4688-84BF-228B0A2B3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37543E-FF6B-4132-99A0-9C3DBA42F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3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495444-0E52-4FD1-9604-38C48CACF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43EA078-0954-4B13-925D-52B396C7B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352EE7-7E41-4D22-ADE3-BA6D48094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2D2B8A-882A-482A-B682-8E20947E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293868-DC7F-4D26-B60C-38B599D12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B8CA70-9FCC-4E90-966A-2F7DDACC6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86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C9AABFF-A772-4582-BD8D-E26B870FB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BF97D0-F9D9-4886-9A0F-C4144B258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885119-7CB8-49B8-830D-9B9A41D29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3BB67-7600-4964-A7DA-D5EC4324696D}" type="datetimeFigureOut">
              <a:rPr kumimoji="1" lang="ja-JP" altLang="en-US" smtClean="0"/>
              <a:t>2021/9/26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391B06-BDBB-44A1-9393-31DD46B56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1E1FBB-4BB9-4A69-8151-4C8E639D39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10BAC-BFDA-4E82-8609-40B834E63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63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1982C7CC-B248-49C3-BF35-7F38D7704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71608" y="2257425"/>
            <a:ext cx="3962400" cy="234315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5B4F46-27C3-48F5-BAD9-C665BECD0F9A}"/>
              </a:ext>
            </a:extLst>
          </p:cNvPr>
          <p:cNvSpPr txBox="1"/>
          <p:nvPr/>
        </p:nvSpPr>
        <p:spPr>
          <a:xfrm>
            <a:off x="3738380" y="3169164"/>
            <a:ext cx="1082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/>
              <a:t>見学会の予約制</a:t>
            </a:r>
            <a:endParaRPr kumimoji="1" lang="en-US" altLang="ja-JP" sz="10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D4B4F4-C21C-4A7E-A8EE-FFC19CC1C758}"/>
              </a:ext>
            </a:extLst>
          </p:cNvPr>
          <p:cNvSpPr txBox="1"/>
          <p:nvPr/>
        </p:nvSpPr>
        <p:spPr>
          <a:xfrm>
            <a:off x="5310127" y="3175084"/>
            <a:ext cx="1082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/>
              <a:t>マスクのご着用</a:t>
            </a:r>
            <a:endParaRPr kumimoji="1" lang="en-US" altLang="ja-JP" sz="1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BEEDAC2-7E6F-41AF-AF65-15D7E998B477}"/>
              </a:ext>
            </a:extLst>
          </p:cNvPr>
          <p:cNvSpPr txBox="1"/>
          <p:nvPr/>
        </p:nvSpPr>
        <p:spPr>
          <a:xfrm>
            <a:off x="6942310" y="3175084"/>
            <a:ext cx="8579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手指の消毒</a:t>
            </a:r>
            <a:endParaRPr kumimoji="1" lang="en-US" altLang="ja-JP" sz="1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2A4B3C8-6237-4B1A-BDC3-B5F98E2A9124}"/>
              </a:ext>
            </a:extLst>
          </p:cNvPr>
          <p:cNvSpPr txBox="1"/>
          <p:nvPr/>
        </p:nvSpPr>
        <p:spPr>
          <a:xfrm>
            <a:off x="3871608" y="4805488"/>
            <a:ext cx="8579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/>
              <a:t>検温の実施</a:t>
            </a:r>
            <a:endParaRPr kumimoji="1" lang="en-US" altLang="ja-JP" sz="1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E60569-10C4-4218-878B-775CFD674CCD}"/>
              </a:ext>
            </a:extLst>
          </p:cNvPr>
          <p:cNvSpPr txBox="1"/>
          <p:nvPr/>
        </p:nvSpPr>
        <p:spPr>
          <a:xfrm>
            <a:off x="5111355" y="4805488"/>
            <a:ext cx="14798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/>
              <a:t>30</a:t>
            </a:r>
            <a:r>
              <a:rPr lang="ja-JP" altLang="en-US" sz="1000" dirty="0"/>
              <a:t>分ごとの換気・消毒</a:t>
            </a:r>
            <a:endParaRPr kumimoji="1" lang="en-US" altLang="ja-JP" sz="1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B37A639-5E93-4D6E-B945-2FE0BDF9B337}"/>
              </a:ext>
            </a:extLst>
          </p:cNvPr>
          <p:cNvSpPr txBox="1"/>
          <p:nvPr/>
        </p:nvSpPr>
        <p:spPr>
          <a:xfrm>
            <a:off x="6751704" y="4805488"/>
            <a:ext cx="1338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靴下・手袋のご着用</a:t>
            </a:r>
            <a:endParaRPr lang="en-US" altLang="ja-JP" sz="1000" dirty="0"/>
          </a:p>
          <a:p>
            <a:r>
              <a:rPr kumimoji="1" lang="en-US" altLang="ja-JP" sz="1000" dirty="0"/>
              <a:t>(</a:t>
            </a:r>
            <a:r>
              <a:rPr kumimoji="1" lang="ja-JP" altLang="en-US" sz="1000" dirty="0"/>
              <a:t>手袋は弊社で用意</a:t>
            </a:r>
            <a:r>
              <a:rPr kumimoji="1" lang="en-US" altLang="ja-JP" sz="1000" dirty="0"/>
              <a:t>)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77B6F7D-5934-45A5-8E66-D48FF51FAE5F}"/>
              </a:ext>
            </a:extLst>
          </p:cNvPr>
          <p:cNvSpPr/>
          <p:nvPr/>
        </p:nvSpPr>
        <p:spPr>
          <a:xfrm>
            <a:off x="3180290" y="1532021"/>
            <a:ext cx="5342021" cy="425917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1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本 彩理奈</dc:creator>
  <cp:lastModifiedBy>本 彩理奈</cp:lastModifiedBy>
  <cp:revision>1</cp:revision>
  <dcterms:created xsi:type="dcterms:W3CDTF">2021-09-26T02:28:56Z</dcterms:created>
  <dcterms:modified xsi:type="dcterms:W3CDTF">2021-09-26T02:31:14Z</dcterms:modified>
</cp:coreProperties>
</file>